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9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44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DF1E31-DB0C-8B65-701F-E9D7824E7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1EAD84A-2E5F-4C21-C5D6-A69687CEE6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523605-5102-D41B-FB3A-E6141684B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DB9CE-75BF-44B7-A4A9-4D9953BA6D2D}" type="datetimeFigureOut">
              <a:rPr lang="de-DE" smtClean="0"/>
              <a:t>10.04.2026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A07B69-1232-B8BD-2C2A-1D47E4C02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20AE64C-0E9C-3659-0515-B094C1573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748F-0FB9-49CC-93CA-B06A808D56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9091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45AD19-1BB0-F1DC-0BF3-12CB5DD04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076AD97-B2B9-14B2-8A98-7D8AECED6B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AEE2E59-A940-395A-EB80-DCE79729B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DB9CE-75BF-44B7-A4A9-4D9953BA6D2D}" type="datetimeFigureOut">
              <a:rPr lang="de-DE" smtClean="0"/>
              <a:t>10.04.2026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64F3B96-D250-862A-8BB9-7FC8648E8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F0546F7-FDBD-5A07-A452-D4EA36AE0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748F-0FB9-49CC-93CA-B06A808D56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4871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AD0A232-7ABE-1EEF-0537-F3563A1D9E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0C8E664-5594-408D-1162-173221D7D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E1A529F-612A-9146-D291-A0F17DF9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DB9CE-75BF-44B7-A4A9-4D9953BA6D2D}" type="datetimeFigureOut">
              <a:rPr lang="de-DE" smtClean="0"/>
              <a:t>10.04.2026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C7CDBE-FFDD-9B5E-74E8-3FF5257FC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12A7B8B-310F-F4A1-0E6F-60F7C4010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748F-0FB9-49CC-93CA-B06A808D56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9861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ABBB3E-FE82-EFBD-E39B-33D2ED800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46F977B-3128-936D-CC86-ACAD27D64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B0A844-1CB5-D8B8-5DAF-E3678FA7F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DB9CE-75BF-44B7-A4A9-4D9953BA6D2D}" type="datetimeFigureOut">
              <a:rPr lang="de-DE" smtClean="0"/>
              <a:t>10.04.2026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AA60468-3936-4DB4-7273-A0E238ED6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246DD26-CCAC-EEA8-EE75-A738DBFB1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748F-0FB9-49CC-93CA-B06A808D56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3761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2DD9E7-5D39-7E74-0518-2F806ED9F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88FABED-B62F-D427-F11C-CD82D14CB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B581712-99D5-DC3B-7D36-8FCFF364D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DB9CE-75BF-44B7-A4A9-4D9953BA6D2D}" type="datetimeFigureOut">
              <a:rPr lang="de-DE" smtClean="0"/>
              <a:t>10.04.2026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D8A99E-6AD3-732D-3947-9F7E85925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A382355-9CB7-3867-3041-50139B93C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748F-0FB9-49CC-93CA-B06A808D56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6734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3E66A4-F7C7-A877-A42B-A9E054760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153920-6F65-2F7D-B1D1-C618357A4D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8FA6FC4-B9E5-E022-C0CB-974AC69C07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F87C005-A207-9466-55AE-1617AF21F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DB9CE-75BF-44B7-A4A9-4D9953BA6D2D}" type="datetimeFigureOut">
              <a:rPr lang="de-DE" smtClean="0"/>
              <a:t>10.04.2026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F1A1715-A525-AA7C-0EC0-E9D47ED19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A434665-8571-E8FD-101D-F413383BE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748F-0FB9-49CC-93CA-B06A808D56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5432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87D40D-EDB5-60A5-3D5F-4509AB430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9AF02DC-278C-AF4E-FE92-84B9ECFDB0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B68A828-8ADD-3451-0754-8035C47EEB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B27E4A6-1F20-405E-7326-3ACAC7DCA3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E9242A5-0B5F-1A9A-4F8D-266349A178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96D9ED7-4B08-4CE1-DCA0-CF4FEB041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DB9CE-75BF-44B7-A4A9-4D9953BA6D2D}" type="datetimeFigureOut">
              <a:rPr lang="de-DE" smtClean="0"/>
              <a:t>10.04.2026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4344D07-4C71-7A41-CB17-4B880DF1B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285A98E-26D5-4DB1-5E9D-DEE601DD7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748F-0FB9-49CC-93CA-B06A808D56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4539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85DBEF-A492-A35F-5AA2-49E034621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568AF83-495F-C6E9-48FF-B1138065A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DB9CE-75BF-44B7-A4A9-4D9953BA6D2D}" type="datetimeFigureOut">
              <a:rPr lang="de-DE" smtClean="0"/>
              <a:t>10.04.2026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8B9D804-1862-2A8B-175C-80ACFE67B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BCB8535-E6CF-4DB5-B308-D2FE8705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748F-0FB9-49CC-93CA-B06A808D56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1531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42F1757-E6D2-1CB8-834C-04CFB00E7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DB9CE-75BF-44B7-A4A9-4D9953BA6D2D}" type="datetimeFigureOut">
              <a:rPr lang="de-DE" smtClean="0"/>
              <a:t>10.04.2026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C65364F-F6EE-286A-A200-1A4E62922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23FA49C-4DFC-93F1-F36C-2BC2A430F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748F-0FB9-49CC-93CA-B06A808D56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8394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9F0C2A-F690-E933-05E4-7A641E20B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B255134-4FED-BC71-9502-8F4D2B2B29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FC9FC6B-86E2-F1A8-C955-579466FAB5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FC8158D-2EEB-F9B7-6BD4-FF14A442C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DB9CE-75BF-44B7-A4A9-4D9953BA6D2D}" type="datetimeFigureOut">
              <a:rPr lang="de-DE" smtClean="0"/>
              <a:t>10.04.2026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08832FB-F52D-2D18-5814-A86D9BB56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70338E7-DB9D-8980-74F5-543F236B8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748F-0FB9-49CC-93CA-B06A808D56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423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7FDE86-FFDA-9C83-B1AC-726D64702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DE90FCD-0318-0B05-9946-11E54C3C0C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B2EA49A-7E1A-8415-00E2-ADFEAFE90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B20FE07-0BFF-C2A4-6A50-E7B8D20FC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DB9CE-75BF-44B7-A4A9-4D9953BA6D2D}" type="datetimeFigureOut">
              <a:rPr lang="de-DE" smtClean="0"/>
              <a:t>10.04.2026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EFF0443-E260-2163-C619-995CCA2EE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E589CC6-A0A0-DC22-AD6E-E74CE5531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748F-0FB9-49CC-93CA-B06A808D56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1191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EF74435-4120-C4AD-9DBD-78C645E7A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59FFD4A-8C37-A622-5BE8-F8D9297B7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2BC97F7-336A-9150-B016-3ADCF59FA1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FDB9CE-75BF-44B7-A4A9-4D9953BA6D2D}" type="datetimeFigureOut">
              <a:rPr lang="de-DE" smtClean="0"/>
              <a:t>10.04.2026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114BF4-7B9D-BAA3-438F-910792DE17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E1852B0-D2C1-A8E2-1DE5-6BC5507679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FC748F-0FB9-49CC-93CA-B06A808D56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8189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F3E712-08B1-A0DA-3B46-AF3E0CF8C5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Test 1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D0972C8-5F13-C38A-314E-48A6412CFD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1070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F3E712-08B1-A0DA-3B46-AF3E0CF8C5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Test 2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D0972C8-5F13-C38A-314E-48A6412CFD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732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F3E712-08B1-A0DA-3B46-AF3E0CF8C5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Test 3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D0972C8-5F13-C38A-314E-48A6412CFD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9843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F3E712-08B1-A0DA-3B46-AF3E0CF8C5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/>
              <a:t>Test 4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D0972C8-5F13-C38A-314E-48A6412CFD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9032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Breitbild</PresentationFormat>
  <Paragraphs>4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</vt:lpstr>
      <vt:lpstr>Test 1</vt:lpstr>
      <vt:lpstr>Test 2</vt:lpstr>
      <vt:lpstr>Test 3</vt:lpstr>
      <vt:lpstr>Test 4</vt:lpstr>
    </vt:vector>
  </TitlesOfParts>
  <Company>BITBW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Birnbräuer, Holger (Seminar GS Freudenstadt)</dc:creator>
  <cp:lastModifiedBy>Birnbräuer, Holger (Seminar GS Freudenstadt)</cp:lastModifiedBy>
  <cp:revision>1</cp:revision>
  <dcterms:created xsi:type="dcterms:W3CDTF">2026-04-10T07:40:01Z</dcterms:created>
  <dcterms:modified xsi:type="dcterms:W3CDTF">2026-04-10T07:47:22Z</dcterms:modified>
</cp:coreProperties>
</file>